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1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533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D986E1-D059-4572-9D05-A9B0EF2AB34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3F43EF-0D9D-466A-8B80-5044426B8FD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Secure Authentication : Login required</a:t>
          </a:r>
          <a:endParaRPr lang="en-US" dirty="0"/>
        </a:p>
      </dgm:t>
    </dgm:pt>
    <dgm:pt modelId="{83EF5B0A-38E2-4EF1-A236-58FB8496C37A}" type="parTrans" cxnId="{545AC361-03D0-4E66-AEC8-20292762DC20}">
      <dgm:prSet/>
      <dgm:spPr/>
      <dgm:t>
        <a:bodyPr/>
        <a:lstStyle/>
        <a:p>
          <a:endParaRPr lang="en-US"/>
        </a:p>
      </dgm:t>
    </dgm:pt>
    <dgm:pt modelId="{9D09E956-5636-45DA-A497-DAACE00FF7FE}" type="sibTrans" cxnId="{545AC361-03D0-4E66-AEC8-20292762DC20}">
      <dgm:prSet/>
      <dgm:spPr/>
      <dgm:t>
        <a:bodyPr/>
        <a:lstStyle/>
        <a:p>
          <a:endParaRPr lang="en-US"/>
        </a:p>
      </dgm:t>
    </dgm:pt>
    <dgm:pt modelId="{59CFC525-6C94-418E-BA9E-6C123DB43F4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 Home Page:  Overview of services</a:t>
          </a:r>
          <a:endParaRPr lang="en-US" dirty="0"/>
        </a:p>
      </dgm:t>
    </dgm:pt>
    <dgm:pt modelId="{F0F834CB-80D3-41F3-82F2-207B005998E8}" type="parTrans" cxnId="{E7C02B69-8BBB-446A-A07E-2C7041F98C86}">
      <dgm:prSet/>
      <dgm:spPr/>
      <dgm:t>
        <a:bodyPr/>
        <a:lstStyle/>
        <a:p>
          <a:endParaRPr lang="en-US"/>
        </a:p>
      </dgm:t>
    </dgm:pt>
    <dgm:pt modelId="{2F64AA63-4916-42C3-8E0C-B186C135F44B}" type="sibTrans" cxnId="{E7C02B69-8BBB-446A-A07E-2C7041F98C86}">
      <dgm:prSet/>
      <dgm:spPr/>
      <dgm:t>
        <a:bodyPr/>
        <a:lstStyle/>
        <a:p>
          <a:endParaRPr lang="en-US"/>
        </a:p>
      </dgm:t>
    </dgm:pt>
    <dgm:pt modelId="{C819AF51-7C99-4A64-9AD3-1C7581D07C3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-Service Provider Listing : Name, rating, location, Book Now</a:t>
          </a:r>
          <a:endParaRPr lang="en-US" dirty="0"/>
        </a:p>
      </dgm:t>
    </dgm:pt>
    <dgm:pt modelId="{2D214979-78A8-473B-9D13-4B6439437ABF}" type="parTrans" cxnId="{6BF3CD10-0229-49E5-ABB3-D4111AD8825F}">
      <dgm:prSet/>
      <dgm:spPr/>
      <dgm:t>
        <a:bodyPr/>
        <a:lstStyle/>
        <a:p>
          <a:endParaRPr lang="en-US"/>
        </a:p>
      </dgm:t>
    </dgm:pt>
    <dgm:pt modelId="{101A6FC2-EC8A-4AAC-8832-1350237BD497}" type="sibTrans" cxnId="{6BF3CD10-0229-49E5-ABB3-D4111AD8825F}">
      <dgm:prSet/>
      <dgm:spPr/>
      <dgm:t>
        <a:bodyPr/>
        <a:lstStyle/>
        <a:p>
          <a:endParaRPr lang="en-US"/>
        </a:p>
      </dgm:t>
    </dgm:pt>
    <dgm:pt modelId="{CD19B65F-356A-4BDD-B90F-3BC444A365E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Booking System: Users schedule services</a:t>
          </a:r>
          <a:endParaRPr lang="en-US" dirty="0"/>
        </a:p>
      </dgm:t>
    </dgm:pt>
    <dgm:pt modelId="{D6D63AC5-68D6-4547-B103-7D4450CB171D}" type="parTrans" cxnId="{9A113613-01E1-4408-889E-33FC5CE64430}">
      <dgm:prSet/>
      <dgm:spPr/>
      <dgm:t>
        <a:bodyPr/>
        <a:lstStyle/>
        <a:p>
          <a:endParaRPr lang="en-US"/>
        </a:p>
      </dgm:t>
    </dgm:pt>
    <dgm:pt modelId="{C3463C65-30E6-42B2-85E0-FAD9F7814243}" type="sibTrans" cxnId="{9A113613-01E1-4408-889E-33FC5CE64430}">
      <dgm:prSet/>
      <dgm:spPr/>
      <dgm:t>
        <a:bodyPr/>
        <a:lstStyle/>
        <a:p>
          <a:endParaRPr lang="en-US"/>
        </a:p>
      </dgm:t>
    </dgm:pt>
    <dgm:pt modelId="{42BBC3C1-2C10-4749-A8C1-DECF7EC5653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Inquiry Form : Users submit queries</a:t>
          </a:r>
          <a:endParaRPr lang="en-US" dirty="0"/>
        </a:p>
      </dgm:t>
    </dgm:pt>
    <dgm:pt modelId="{47E4D6AF-0ECB-43AB-AB13-D8FF2F0A2A29}" type="parTrans" cxnId="{EC792315-379A-4716-B2DC-3D7E6CB70AF3}">
      <dgm:prSet/>
      <dgm:spPr/>
      <dgm:t>
        <a:bodyPr/>
        <a:lstStyle/>
        <a:p>
          <a:endParaRPr lang="en-US"/>
        </a:p>
      </dgm:t>
    </dgm:pt>
    <dgm:pt modelId="{D0B9DEB0-CC6D-44CA-A1B8-FC6C66CFE5D2}" type="sibTrans" cxnId="{EC792315-379A-4716-B2DC-3D7E6CB70AF3}">
      <dgm:prSet/>
      <dgm:spPr/>
      <dgm:t>
        <a:bodyPr/>
        <a:lstStyle/>
        <a:p>
          <a:endParaRPr lang="en-US"/>
        </a:p>
      </dgm:t>
    </dgm:pt>
    <dgm:pt modelId="{915DD339-549E-4299-A7EE-CB38B86F416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Contact Page : Map &amp; contact details</a:t>
          </a:r>
          <a:endParaRPr lang="en-US" dirty="0"/>
        </a:p>
      </dgm:t>
    </dgm:pt>
    <dgm:pt modelId="{86C88730-DD61-4D93-B551-E7BE11E510FA}" type="parTrans" cxnId="{15DD5CF6-1BD7-486E-A929-D5DD60BB4B9B}">
      <dgm:prSet/>
      <dgm:spPr/>
      <dgm:t>
        <a:bodyPr/>
        <a:lstStyle/>
        <a:p>
          <a:endParaRPr lang="en-US"/>
        </a:p>
      </dgm:t>
    </dgm:pt>
    <dgm:pt modelId="{BA5A57D4-615E-41AF-802B-2C5E8F656739}" type="sibTrans" cxnId="{15DD5CF6-1BD7-486E-A929-D5DD60BB4B9B}">
      <dgm:prSet/>
      <dgm:spPr/>
      <dgm:t>
        <a:bodyPr/>
        <a:lstStyle/>
        <a:p>
          <a:endParaRPr lang="en-US"/>
        </a:p>
      </dgm:t>
    </dgm:pt>
    <dgm:pt modelId="{AEE5CB8D-8546-49B8-A88F-A98C7D597CA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Feedback System : Users submit feedback, updating provider details</a:t>
          </a:r>
          <a:endParaRPr lang="en-US" dirty="0"/>
        </a:p>
      </dgm:t>
    </dgm:pt>
    <dgm:pt modelId="{0743D117-C09E-4E28-A344-075F11766B66}" type="parTrans" cxnId="{641FA3B9-2A3C-44BF-948E-D729FA0D67E3}">
      <dgm:prSet/>
      <dgm:spPr/>
      <dgm:t>
        <a:bodyPr/>
        <a:lstStyle/>
        <a:p>
          <a:endParaRPr lang="en-US"/>
        </a:p>
      </dgm:t>
    </dgm:pt>
    <dgm:pt modelId="{D766F023-5C9D-491A-BDF1-1A410AEA5C85}" type="sibTrans" cxnId="{641FA3B9-2A3C-44BF-948E-D729FA0D67E3}">
      <dgm:prSet/>
      <dgm:spPr/>
      <dgm:t>
        <a:bodyPr/>
        <a:lstStyle/>
        <a:p>
          <a:endParaRPr lang="en-US"/>
        </a:p>
      </dgm:t>
    </dgm:pt>
    <dgm:pt modelId="{776898CA-FF3E-484A-9D90-71DA300E91E6}" type="pres">
      <dgm:prSet presAssocID="{EAD986E1-D059-4572-9D05-A9B0EF2AB343}" presName="root" presStyleCnt="0">
        <dgm:presLayoutVars>
          <dgm:dir/>
          <dgm:resizeHandles val="exact"/>
        </dgm:presLayoutVars>
      </dgm:prSet>
      <dgm:spPr/>
    </dgm:pt>
    <dgm:pt modelId="{A1AA296F-2E37-42A6-89DD-1E39BD4646F8}" type="pres">
      <dgm:prSet presAssocID="{6A3F43EF-0D9D-466A-8B80-5044426B8FD6}" presName="compNode" presStyleCnt="0"/>
      <dgm:spPr/>
    </dgm:pt>
    <dgm:pt modelId="{AB4581EB-4E95-46CE-ACEC-84FC0D55DEFE}" type="pres">
      <dgm:prSet presAssocID="{6A3F43EF-0D9D-466A-8B80-5044426B8FD6}" presName="iconRect" presStyleLbl="node1" presStyleIdx="0" presStyleCnt="7" custLinFactNeighborX="-18096" custLinFactNeighborY="-834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B91C20B5-BD1D-4E2E-8C5F-313E72572B41}" type="pres">
      <dgm:prSet presAssocID="{6A3F43EF-0D9D-466A-8B80-5044426B8FD6}" presName="spaceRect" presStyleCnt="0"/>
      <dgm:spPr/>
    </dgm:pt>
    <dgm:pt modelId="{32BCCFEF-BE62-49F2-B0E3-786018606226}" type="pres">
      <dgm:prSet presAssocID="{6A3F43EF-0D9D-466A-8B80-5044426B8FD6}" presName="textRect" presStyleLbl="revTx" presStyleIdx="0" presStyleCnt="7" custScaleX="100000" custScaleY="155958" custLinFactNeighborX="-168" custLinFactNeighborY="-64843">
        <dgm:presLayoutVars>
          <dgm:chMax val="1"/>
          <dgm:chPref val="1"/>
        </dgm:presLayoutVars>
      </dgm:prSet>
      <dgm:spPr/>
    </dgm:pt>
    <dgm:pt modelId="{8156E375-649B-437F-9C30-8C350707CD68}" type="pres">
      <dgm:prSet presAssocID="{9D09E956-5636-45DA-A497-DAACE00FF7FE}" presName="sibTrans" presStyleCnt="0"/>
      <dgm:spPr/>
    </dgm:pt>
    <dgm:pt modelId="{861921B5-F565-4D63-BF0C-DBC3C4E83180}" type="pres">
      <dgm:prSet presAssocID="{59CFC525-6C94-418E-BA9E-6C123DB43F4D}" presName="compNode" presStyleCnt="0"/>
      <dgm:spPr/>
    </dgm:pt>
    <dgm:pt modelId="{488D067C-265C-4A7B-B8B4-70A7AC7A6D01}" type="pres">
      <dgm:prSet presAssocID="{59CFC525-6C94-418E-BA9E-6C123DB43F4D}" presName="iconRect" presStyleLbl="node1" presStyleIdx="1" presStyleCnt="7" custLinFactNeighborX="-11528" custLinFactNeighborY="-9590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280EBD8-BD60-4681-800A-1FD880BE5541}" type="pres">
      <dgm:prSet presAssocID="{59CFC525-6C94-418E-BA9E-6C123DB43F4D}" presName="spaceRect" presStyleCnt="0"/>
      <dgm:spPr/>
    </dgm:pt>
    <dgm:pt modelId="{414AF4F9-86A1-43DD-9728-58497531CD7B}" type="pres">
      <dgm:prSet presAssocID="{59CFC525-6C94-418E-BA9E-6C123DB43F4D}" presName="textRect" presStyleLbl="revTx" presStyleIdx="1" presStyleCnt="7" custLinFactNeighborX="801" custLinFactNeighborY="-96089">
        <dgm:presLayoutVars>
          <dgm:chMax val="1"/>
          <dgm:chPref val="1"/>
        </dgm:presLayoutVars>
      </dgm:prSet>
      <dgm:spPr/>
    </dgm:pt>
    <dgm:pt modelId="{E051D915-B340-4241-B3FF-6FA6BA58AEC5}" type="pres">
      <dgm:prSet presAssocID="{2F64AA63-4916-42C3-8E0C-B186C135F44B}" presName="sibTrans" presStyleCnt="0"/>
      <dgm:spPr/>
    </dgm:pt>
    <dgm:pt modelId="{249264C0-298E-420F-8711-0CFA02CA35D8}" type="pres">
      <dgm:prSet presAssocID="{C819AF51-7C99-4A64-9AD3-1C7581D07C37}" presName="compNode" presStyleCnt="0"/>
      <dgm:spPr/>
    </dgm:pt>
    <dgm:pt modelId="{3BABECA2-BC47-4CD2-8F16-327D4C01B435}" type="pres">
      <dgm:prSet presAssocID="{C819AF51-7C99-4A64-9AD3-1C7581D07C37}" presName="iconRect" presStyleLbl="node1" presStyleIdx="2" presStyleCnt="7" custLinFactNeighborX="3842" custLinFactNeighborY="-9590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32F952C1-8836-4FBD-9767-DCF3BC682D5A}" type="pres">
      <dgm:prSet presAssocID="{C819AF51-7C99-4A64-9AD3-1C7581D07C37}" presName="spaceRect" presStyleCnt="0"/>
      <dgm:spPr/>
    </dgm:pt>
    <dgm:pt modelId="{AB101047-A3E4-44B0-A33B-10C7D0F43932}" type="pres">
      <dgm:prSet presAssocID="{C819AF51-7C99-4A64-9AD3-1C7581D07C37}" presName="textRect" presStyleLbl="revTx" presStyleIdx="2" presStyleCnt="7" custLinFactNeighborX="18" custLinFactNeighborY="-87482">
        <dgm:presLayoutVars>
          <dgm:chMax val="1"/>
          <dgm:chPref val="1"/>
        </dgm:presLayoutVars>
      </dgm:prSet>
      <dgm:spPr/>
    </dgm:pt>
    <dgm:pt modelId="{A1D0B820-49F0-41CA-9F04-A235DB5B6E15}" type="pres">
      <dgm:prSet presAssocID="{101A6FC2-EC8A-4AAC-8832-1350237BD497}" presName="sibTrans" presStyleCnt="0"/>
      <dgm:spPr/>
    </dgm:pt>
    <dgm:pt modelId="{FE11862F-7B0A-4BBC-A784-80A61959EDE6}" type="pres">
      <dgm:prSet presAssocID="{CD19B65F-356A-4BDD-B90F-3BC444A365EF}" presName="compNode" presStyleCnt="0"/>
      <dgm:spPr/>
    </dgm:pt>
    <dgm:pt modelId="{4B568CE6-A09C-4FFF-BF52-D149E2427F71}" type="pres">
      <dgm:prSet presAssocID="{CD19B65F-356A-4BDD-B90F-3BC444A365EF}" presName="iconRect" presStyleLbl="node1" presStyleIdx="3" presStyleCnt="7" custLinFactNeighborX="-6618" custLinFactNeighborY="-5934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ACB73D08-0BCF-48F2-92BD-A2A49714F336}" type="pres">
      <dgm:prSet presAssocID="{CD19B65F-356A-4BDD-B90F-3BC444A365EF}" presName="spaceRect" presStyleCnt="0"/>
      <dgm:spPr/>
    </dgm:pt>
    <dgm:pt modelId="{B9EB4E65-7E15-40C5-86AE-4401ECA737A3}" type="pres">
      <dgm:prSet presAssocID="{CD19B65F-356A-4BDD-B90F-3BC444A365EF}" presName="textRect" presStyleLbl="revTx" presStyleIdx="3" presStyleCnt="7" custLinFactNeighborX="5925" custLinFactNeighborY="-90625">
        <dgm:presLayoutVars>
          <dgm:chMax val="1"/>
          <dgm:chPref val="1"/>
        </dgm:presLayoutVars>
      </dgm:prSet>
      <dgm:spPr/>
    </dgm:pt>
    <dgm:pt modelId="{C98AEDBB-3EB4-4000-B386-690F1FC14A28}" type="pres">
      <dgm:prSet presAssocID="{C3463C65-30E6-42B2-85E0-FAD9F7814243}" presName="sibTrans" presStyleCnt="0"/>
      <dgm:spPr/>
    </dgm:pt>
    <dgm:pt modelId="{09832F2B-E7F7-4E0A-B1F2-E131B4979669}" type="pres">
      <dgm:prSet presAssocID="{42BBC3C1-2C10-4749-A8C1-DECF7EC56538}" presName="compNode" presStyleCnt="0"/>
      <dgm:spPr/>
    </dgm:pt>
    <dgm:pt modelId="{A15D9EC9-AB9B-4A10-8AA4-64F6B233F55C}" type="pres">
      <dgm:prSet presAssocID="{42BBC3C1-2C10-4749-A8C1-DECF7EC56538}" presName="iconRect" presStyleLbl="node1" presStyleIdx="4" presStyleCnt="7" custLinFactNeighborX="4964" custLinFactNeighborY="-5934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4D92D3E-9315-4ED1-B68C-C6E775A7363D}" type="pres">
      <dgm:prSet presAssocID="{42BBC3C1-2C10-4749-A8C1-DECF7EC56538}" presName="spaceRect" presStyleCnt="0"/>
      <dgm:spPr/>
    </dgm:pt>
    <dgm:pt modelId="{E522CA6A-D311-40C6-9447-6A2F02078FE5}" type="pres">
      <dgm:prSet presAssocID="{42BBC3C1-2C10-4749-A8C1-DECF7EC56538}" presName="textRect" presStyleLbl="revTx" presStyleIdx="4" presStyleCnt="7" custLinFactNeighborX="744" custLinFactNeighborY="-90625">
        <dgm:presLayoutVars>
          <dgm:chMax val="1"/>
          <dgm:chPref val="1"/>
        </dgm:presLayoutVars>
      </dgm:prSet>
      <dgm:spPr/>
    </dgm:pt>
    <dgm:pt modelId="{1F7BB1E7-9866-4AD1-8786-8E0C80C6C290}" type="pres">
      <dgm:prSet presAssocID="{D0B9DEB0-CC6D-44CA-A1B8-FC6C66CFE5D2}" presName="sibTrans" presStyleCnt="0"/>
      <dgm:spPr/>
    </dgm:pt>
    <dgm:pt modelId="{6B166059-21CE-464D-97E7-A21BF54675E7}" type="pres">
      <dgm:prSet presAssocID="{915DD339-549E-4299-A7EE-CB38B86F4168}" presName="compNode" presStyleCnt="0"/>
      <dgm:spPr/>
    </dgm:pt>
    <dgm:pt modelId="{E800553F-5F36-44C6-920A-E36E6D3CF413}" type="pres">
      <dgm:prSet presAssocID="{915DD339-549E-4299-A7EE-CB38B86F4168}" presName="iconRect" presStyleLbl="node1" presStyleIdx="5" presStyleCnt="7" custLinFactNeighborX="3309" custLinFactNeighborY="-5934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0A96292-08BF-438C-A2E8-7F56C8585A86}" type="pres">
      <dgm:prSet presAssocID="{915DD339-549E-4299-A7EE-CB38B86F4168}" presName="spaceRect" presStyleCnt="0"/>
      <dgm:spPr/>
    </dgm:pt>
    <dgm:pt modelId="{BB415B95-5179-4718-B685-3DC7FF029CC2}" type="pres">
      <dgm:prSet presAssocID="{915DD339-549E-4299-A7EE-CB38B86F4168}" presName="textRect" presStyleLbl="revTx" presStyleIdx="5" presStyleCnt="7" custLinFactNeighborX="18" custLinFactNeighborY="-90625">
        <dgm:presLayoutVars>
          <dgm:chMax val="1"/>
          <dgm:chPref val="1"/>
        </dgm:presLayoutVars>
      </dgm:prSet>
      <dgm:spPr/>
    </dgm:pt>
    <dgm:pt modelId="{B5368D26-1B95-400B-8B09-BDDF67C8910F}" type="pres">
      <dgm:prSet presAssocID="{BA5A57D4-615E-41AF-802B-2C5E8F656739}" presName="sibTrans" presStyleCnt="0"/>
      <dgm:spPr/>
    </dgm:pt>
    <dgm:pt modelId="{1ADAE56A-B305-409C-90A3-E9BC0231F11E}" type="pres">
      <dgm:prSet presAssocID="{AEE5CB8D-8546-49B8-A88F-A98C7D597CA4}" presName="compNode" presStyleCnt="0"/>
      <dgm:spPr/>
    </dgm:pt>
    <dgm:pt modelId="{0D2D69A9-3186-4D8E-89A1-2EADCE2AD084}" type="pres">
      <dgm:prSet presAssocID="{AEE5CB8D-8546-49B8-A88F-A98C7D597CA4}" presName="iconRect" presStyleLbl="node1" presStyleIdx="6" presStyleCnt="7" custLinFactNeighborX="-8273" custLinFactNeighborY="-5790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FAB16C3-32E9-4848-9185-02E5DEDC8A8C}" type="pres">
      <dgm:prSet presAssocID="{AEE5CB8D-8546-49B8-A88F-A98C7D597CA4}" presName="spaceRect" presStyleCnt="0"/>
      <dgm:spPr/>
    </dgm:pt>
    <dgm:pt modelId="{DDFB8D25-4EFB-48DE-AE63-0E5F718BB8F0}" type="pres">
      <dgm:prSet presAssocID="{AEE5CB8D-8546-49B8-A88F-A98C7D597CA4}" presName="textRect" presStyleLbl="revTx" presStyleIdx="6" presStyleCnt="7" custScaleX="126846" custLinFactNeighborX="1489" custLinFactNeighborY="-83759">
        <dgm:presLayoutVars>
          <dgm:chMax val="1"/>
          <dgm:chPref val="1"/>
        </dgm:presLayoutVars>
      </dgm:prSet>
      <dgm:spPr/>
    </dgm:pt>
  </dgm:ptLst>
  <dgm:cxnLst>
    <dgm:cxn modelId="{6BF3CD10-0229-49E5-ABB3-D4111AD8825F}" srcId="{EAD986E1-D059-4572-9D05-A9B0EF2AB343}" destId="{C819AF51-7C99-4A64-9AD3-1C7581D07C37}" srcOrd="2" destOrd="0" parTransId="{2D214979-78A8-473B-9D13-4B6439437ABF}" sibTransId="{101A6FC2-EC8A-4AAC-8832-1350237BD497}"/>
    <dgm:cxn modelId="{9A113613-01E1-4408-889E-33FC5CE64430}" srcId="{EAD986E1-D059-4572-9D05-A9B0EF2AB343}" destId="{CD19B65F-356A-4BDD-B90F-3BC444A365EF}" srcOrd="3" destOrd="0" parTransId="{D6D63AC5-68D6-4547-B103-7D4450CB171D}" sibTransId="{C3463C65-30E6-42B2-85E0-FAD9F7814243}"/>
    <dgm:cxn modelId="{EC792315-379A-4716-B2DC-3D7E6CB70AF3}" srcId="{EAD986E1-D059-4572-9D05-A9B0EF2AB343}" destId="{42BBC3C1-2C10-4749-A8C1-DECF7EC56538}" srcOrd="4" destOrd="0" parTransId="{47E4D6AF-0ECB-43AB-AB13-D8FF2F0A2A29}" sibTransId="{D0B9DEB0-CC6D-44CA-A1B8-FC6C66CFE5D2}"/>
    <dgm:cxn modelId="{35808E1C-3816-4795-8358-5A98123C3EFD}" type="presOf" srcId="{915DD339-549E-4299-A7EE-CB38B86F4168}" destId="{BB415B95-5179-4718-B685-3DC7FF029CC2}" srcOrd="0" destOrd="0" presId="urn:microsoft.com/office/officeart/2018/2/layout/IconLabelList"/>
    <dgm:cxn modelId="{545AC361-03D0-4E66-AEC8-20292762DC20}" srcId="{EAD986E1-D059-4572-9D05-A9B0EF2AB343}" destId="{6A3F43EF-0D9D-466A-8B80-5044426B8FD6}" srcOrd="0" destOrd="0" parTransId="{83EF5B0A-38E2-4EF1-A236-58FB8496C37A}" sibTransId="{9D09E956-5636-45DA-A497-DAACE00FF7FE}"/>
    <dgm:cxn modelId="{84F5CB65-267D-4D2C-A992-AD78DB83127F}" type="presOf" srcId="{CD19B65F-356A-4BDD-B90F-3BC444A365EF}" destId="{B9EB4E65-7E15-40C5-86AE-4401ECA737A3}" srcOrd="0" destOrd="0" presId="urn:microsoft.com/office/officeart/2018/2/layout/IconLabelList"/>
    <dgm:cxn modelId="{E7C02B69-8BBB-446A-A07E-2C7041F98C86}" srcId="{EAD986E1-D059-4572-9D05-A9B0EF2AB343}" destId="{59CFC525-6C94-418E-BA9E-6C123DB43F4D}" srcOrd="1" destOrd="0" parTransId="{F0F834CB-80D3-41F3-82F2-207B005998E8}" sibTransId="{2F64AA63-4916-42C3-8E0C-B186C135F44B}"/>
    <dgm:cxn modelId="{13DBF34A-84BB-4C24-B292-D140F8FAF847}" type="presOf" srcId="{6A3F43EF-0D9D-466A-8B80-5044426B8FD6}" destId="{32BCCFEF-BE62-49F2-B0E3-786018606226}" srcOrd="0" destOrd="0" presId="urn:microsoft.com/office/officeart/2018/2/layout/IconLabelList"/>
    <dgm:cxn modelId="{D2F2816E-4785-482E-9836-507B1B395E6F}" type="presOf" srcId="{42BBC3C1-2C10-4749-A8C1-DECF7EC56538}" destId="{E522CA6A-D311-40C6-9447-6A2F02078FE5}" srcOrd="0" destOrd="0" presId="urn:microsoft.com/office/officeart/2018/2/layout/IconLabelList"/>
    <dgm:cxn modelId="{641FA3B9-2A3C-44BF-948E-D729FA0D67E3}" srcId="{EAD986E1-D059-4572-9D05-A9B0EF2AB343}" destId="{AEE5CB8D-8546-49B8-A88F-A98C7D597CA4}" srcOrd="6" destOrd="0" parTransId="{0743D117-C09E-4E28-A344-075F11766B66}" sibTransId="{D766F023-5C9D-491A-BDF1-1A410AEA5C85}"/>
    <dgm:cxn modelId="{DB75E3CD-427F-4FA8-9CED-966651F1A96F}" type="presOf" srcId="{AEE5CB8D-8546-49B8-A88F-A98C7D597CA4}" destId="{DDFB8D25-4EFB-48DE-AE63-0E5F718BB8F0}" srcOrd="0" destOrd="0" presId="urn:microsoft.com/office/officeart/2018/2/layout/IconLabelList"/>
    <dgm:cxn modelId="{CEB33BCF-BB9E-4B4D-AD4E-BE6C901C0F43}" type="presOf" srcId="{59CFC525-6C94-418E-BA9E-6C123DB43F4D}" destId="{414AF4F9-86A1-43DD-9728-58497531CD7B}" srcOrd="0" destOrd="0" presId="urn:microsoft.com/office/officeart/2018/2/layout/IconLabelList"/>
    <dgm:cxn modelId="{213746D8-05F6-4145-8C0E-89A25A492D49}" type="presOf" srcId="{C819AF51-7C99-4A64-9AD3-1C7581D07C37}" destId="{AB101047-A3E4-44B0-A33B-10C7D0F43932}" srcOrd="0" destOrd="0" presId="urn:microsoft.com/office/officeart/2018/2/layout/IconLabelList"/>
    <dgm:cxn modelId="{ABA74EE8-B90D-42CC-96C0-B59C61F59290}" type="presOf" srcId="{EAD986E1-D059-4572-9D05-A9B0EF2AB343}" destId="{776898CA-FF3E-484A-9D90-71DA300E91E6}" srcOrd="0" destOrd="0" presId="urn:microsoft.com/office/officeart/2018/2/layout/IconLabelList"/>
    <dgm:cxn modelId="{15DD5CF6-1BD7-486E-A929-D5DD60BB4B9B}" srcId="{EAD986E1-D059-4572-9D05-A9B0EF2AB343}" destId="{915DD339-549E-4299-A7EE-CB38B86F4168}" srcOrd="5" destOrd="0" parTransId="{86C88730-DD61-4D93-B551-E7BE11E510FA}" sibTransId="{BA5A57D4-615E-41AF-802B-2C5E8F656739}"/>
    <dgm:cxn modelId="{D0B121C1-FA0B-47BE-93AB-2C4A60ED48F9}" type="presParOf" srcId="{776898CA-FF3E-484A-9D90-71DA300E91E6}" destId="{A1AA296F-2E37-42A6-89DD-1E39BD4646F8}" srcOrd="0" destOrd="0" presId="urn:microsoft.com/office/officeart/2018/2/layout/IconLabelList"/>
    <dgm:cxn modelId="{3A7A9569-80F2-42C5-A115-B25EF5B9EF82}" type="presParOf" srcId="{A1AA296F-2E37-42A6-89DD-1E39BD4646F8}" destId="{AB4581EB-4E95-46CE-ACEC-84FC0D55DEFE}" srcOrd="0" destOrd="0" presId="urn:microsoft.com/office/officeart/2018/2/layout/IconLabelList"/>
    <dgm:cxn modelId="{BA463508-3669-4442-BD0C-5E3DBBECE9D5}" type="presParOf" srcId="{A1AA296F-2E37-42A6-89DD-1E39BD4646F8}" destId="{B91C20B5-BD1D-4E2E-8C5F-313E72572B41}" srcOrd="1" destOrd="0" presId="urn:microsoft.com/office/officeart/2018/2/layout/IconLabelList"/>
    <dgm:cxn modelId="{0DE12698-A559-48AD-A45C-90FBACEEFBDA}" type="presParOf" srcId="{A1AA296F-2E37-42A6-89DD-1E39BD4646F8}" destId="{32BCCFEF-BE62-49F2-B0E3-786018606226}" srcOrd="2" destOrd="0" presId="urn:microsoft.com/office/officeart/2018/2/layout/IconLabelList"/>
    <dgm:cxn modelId="{C97DD174-B0CB-46AC-9EFE-14BF4B15A6EA}" type="presParOf" srcId="{776898CA-FF3E-484A-9D90-71DA300E91E6}" destId="{8156E375-649B-437F-9C30-8C350707CD68}" srcOrd="1" destOrd="0" presId="urn:microsoft.com/office/officeart/2018/2/layout/IconLabelList"/>
    <dgm:cxn modelId="{6978AA0B-8B69-40EE-B48E-275464BD9704}" type="presParOf" srcId="{776898CA-FF3E-484A-9D90-71DA300E91E6}" destId="{861921B5-F565-4D63-BF0C-DBC3C4E83180}" srcOrd="2" destOrd="0" presId="urn:microsoft.com/office/officeart/2018/2/layout/IconLabelList"/>
    <dgm:cxn modelId="{BBB9F0E5-4AF9-4511-83E3-9F046578C3E5}" type="presParOf" srcId="{861921B5-F565-4D63-BF0C-DBC3C4E83180}" destId="{488D067C-265C-4A7B-B8B4-70A7AC7A6D01}" srcOrd="0" destOrd="0" presId="urn:microsoft.com/office/officeart/2018/2/layout/IconLabelList"/>
    <dgm:cxn modelId="{27C23E68-614E-47BA-92DB-04A47F7C6E11}" type="presParOf" srcId="{861921B5-F565-4D63-BF0C-DBC3C4E83180}" destId="{2280EBD8-BD60-4681-800A-1FD880BE5541}" srcOrd="1" destOrd="0" presId="urn:microsoft.com/office/officeart/2018/2/layout/IconLabelList"/>
    <dgm:cxn modelId="{E5773E09-52F9-4F72-9145-2A856A11C289}" type="presParOf" srcId="{861921B5-F565-4D63-BF0C-DBC3C4E83180}" destId="{414AF4F9-86A1-43DD-9728-58497531CD7B}" srcOrd="2" destOrd="0" presId="urn:microsoft.com/office/officeart/2018/2/layout/IconLabelList"/>
    <dgm:cxn modelId="{D4BC1AC2-AFFD-4D00-B317-AF58AF1D0DD0}" type="presParOf" srcId="{776898CA-FF3E-484A-9D90-71DA300E91E6}" destId="{E051D915-B340-4241-B3FF-6FA6BA58AEC5}" srcOrd="3" destOrd="0" presId="urn:microsoft.com/office/officeart/2018/2/layout/IconLabelList"/>
    <dgm:cxn modelId="{12530DF6-44DF-45CA-AE0F-65EF2427A4D8}" type="presParOf" srcId="{776898CA-FF3E-484A-9D90-71DA300E91E6}" destId="{249264C0-298E-420F-8711-0CFA02CA35D8}" srcOrd="4" destOrd="0" presId="urn:microsoft.com/office/officeart/2018/2/layout/IconLabelList"/>
    <dgm:cxn modelId="{D358C1DF-38B8-40C9-986F-C89F25E21824}" type="presParOf" srcId="{249264C0-298E-420F-8711-0CFA02CA35D8}" destId="{3BABECA2-BC47-4CD2-8F16-327D4C01B435}" srcOrd="0" destOrd="0" presId="urn:microsoft.com/office/officeart/2018/2/layout/IconLabelList"/>
    <dgm:cxn modelId="{288301FD-8F9C-44FA-B8B4-F77D5CD90B55}" type="presParOf" srcId="{249264C0-298E-420F-8711-0CFA02CA35D8}" destId="{32F952C1-8836-4FBD-9767-DCF3BC682D5A}" srcOrd="1" destOrd="0" presId="urn:microsoft.com/office/officeart/2018/2/layout/IconLabelList"/>
    <dgm:cxn modelId="{45027D32-D764-405E-853F-04F5C49B8413}" type="presParOf" srcId="{249264C0-298E-420F-8711-0CFA02CA35D8}" destId="{AB101047-A3E4-44B0-A33B-10C7D0F43932}" srcOrd="2" destOrd="0" presId="urn:microsoft.com/office/officeart/2018/2/layout/IconLabelList"/>
    <dgm:cxn modelId="{F2A71717-61B5-49BE-B91D-B85F60610B52}" type="presParOf" srcId="{776898CA-FF3E-484A-9D90-71DA300E91E6}" destId="{A1D0B820-49F0-41CA-9F04-A235DB5B6E15}" srcOrd="5" destOrd="0" presId="urn:microsoft.com/office/officeart/2018/2/layout/IconLabelList"/>
    <dgm:cxn modelId="{A6F5A0C8-B1D0-44C2-BF75-456BB73A8B8F}" type="presParOf" srcId="{776898CA-FF3E-484A-9D90-71DA300E91E6}" destId="{FE11862F-7B0A-4BBC-A784-80A61959EDE6}" srcOrd="6" destOrd="0" presId="urn:microsoft.com/office/officeart/2018/2/layout/IconLabelList"/>
    <dgm:cxn modelId="{E78F1DB2-61D1-48D8-906D-C31A9D4C439A}" type="presParOf" srcId="{FE11862F-7B0A-4BBC-A784-80A61959EDE6}" destId="{4B568CE6-A09C-4FFF-BF52-D149E2427F71}" srcOrd="0" destOrd="0" presId="urn:microsoft.com/office/officeart/2018/2/layout/IconLabelList"/>
    <dgm:cxn modelId="{616F3CBB-C7BD-440F-BF2D-EC0504B7B5B5}" type="presParOf" srcId="{FE11862F-7B0A-4BBC-A784-80A61959EDE6}" destId="{ACB73D08-0BCF-48F2-92BD-A2A49714F336}" srcOrd="1" destOrd="0" presId="urn:microsoft.com/office/officeart/2018/2/layout/IconLabelList"/>
    <dgm:cxn modelId="{C4D6EAE3-0DC3-4A64-8575-11E8E5497FE1}" type="presParOf" srcId="{FE11862F-7B0A-4BBC-A784-80A61959EDE6}" destId="{B9EB4E65-7E15-40C5-86AE-4401ECA737A3}" srcOrd="2" destOrd="0" presId="urn:microsoft.com/office/officeart/2018/2/layout/IconLabelList"/>
    <dgm:cxn modelId="{65D0D8A8-D424-4510-801C-90BD228328C2}" type="presParOf" srcId="{776898CA-FF3E-484A-9D90-71DA300E91E6}" destId="{C98AEDBB-3EB4-4000-B386-690F1FC14A28}" srcOrd="7" destOrd="0" presId="urn:microsoft.com/office/officeart/2018/2/layout/IconLabelList"/>
    <dgm:cxn modelId="{14BBC0BB-0854-4762-A2A1-31641E60B7C7}" type="presParOf" srcId="{776898CA-FF3E-484A-9D90-71DA300E91E6}" destId="{09832F2B-E7F7-4E0A-B1F2-E131B4979669}" srcOrd="8" destOrd="0" presId="urn:microsoft.com/office/officeart/2018/2/layout/IconLabelList"/>
    <dgm:cxn modelId="{31C599C5-F1FD-4AB1-8E28-F3F24A0FA60A}" type="presParOf" srcId="{09832F2B-E7F7-4E0A-B1F2-E131B4979669}" destId="{A15D9EC9-AB9B-4A10-8AA4-64F6B233F55C}" srcOrd="0" destOrd="0" presId="urn:microsoft.com/office/officeart/2018/2/layout/IconLabelList"/>
    <dgm:cxn modelId="{F0679C47-465C-4E37-B72C-98F0639BEA2B}" type="presParOf" srcId="{09832F2B-E7F7-4E0A-B1F2-E131B4979669}" destId="{84D92D3E-9315-4ED1-B68C-C6E775A7363D}" srcOrd="1" destOrd="0" presId="urn:microsoft.com/office/officeart/2018/2/layout/IconLabelList"/>
    <dgm:cxn modelId="{E0359BF4-B695-4C92-AAB4-9EA4557751B9}" type="presParOf" srcId="{09832F2B-E7F7-4E0A-B1F2-E131B4979669}" destId="{E522CA6A-D311-40C6-9447-6A2F02078FE5}" srcOrd="2" destOrd="0" presId="urn:microsoft.com/office/officeart/2018/2/layout/IconLabelList"/>
    <dgm:cxn modelId="{5F31CC12-44A5-436B-9385-FD850FAAC327}" type="presParOf" srcId="{776898CA-FF3E-484A-9D90-71DA300E91E6}" destId="{1F7BB1E7-9866-4AD1-8786-8E0C80C6C290}" srcOrd="9" destOrd="0" presId="urn:microsoft.com/office/officeart/2018/2/layout/IconLabelList"/>
    <dgm:cxn modelId="{4CB5A874-9447-4989-AE36-60D90F641410}" type="presParOf" srcId="{776898CA-FF3E-484A-9D90-71DA300E91E6}" destId="{6B166059-21CE-464D-97E7-A21BF54675E7}" srcOrd="10" destOrd="0" presId="urn:microsoft.com/office/officeart/2018/2/layout/IconLabelList"/>
    <dgm:cxn modelId="{F357C6FB-C7CC-46C2-9900-FA7649311172}" type="presParOf" srcId="{6B166059-21CE-464D-97E7-A21BF54675E7}" destId="{E800553F-5F36-44C6-920A-E36E6D3CF413}" srcOrd="0" destOrd="0" presId="urn:microsoft.com/office/officeart/2018/2/layout/IconLabelList"/>
    <dgm:cxn modelId="{6EE14CA1-0F1C-4C8E-88CD-DEF4631E268E}" type="presParOf" srcId="{6B166059-21CE-464D-97E7-A21BF54675E7}" destId="{00A96292-08BF-438C-A2E8-7F56C8585A86}" srcOrd="1" destOrd="0" presId="urn:microsoft.com/office/officeart/2018/2/layout/IconLabelList"/>
    <dgm:cxn modelId="{C68EE4B9-B65F-4E55-8975-67E01FC6DB74}" type="presParOf" srcId="{6B166059-21CE-464D-97E7-A21BF54675E7}" destId="{BB415B95-5179-4718-B685-3DC7FF029CC2}" srcOrd="2" destOrd="0" presId="urn:microsoft.com/office/officeart/2018/2/layout/IconLabelList"/>
    <dgm:cxn modelId="{E288D6BD-3375-4C2C-9F95-DEDBA3E3D60D}" type="presParOf" srcId="{776898CA-FF3E-484A-9D90-71DA300E91E6}" destId="{B5368D26-1B95-400B-8B09-BDDF67C8910F}" srcOrd="11" destOrd="0" presId="urn:microsoft.com/office/officeart/2018/2/layout/IconLabelList"/>
    <dgm:cxn modelId="{A5466834-B115-4A52-A5AB-B777890FBCFE}" type="presParOf" srcId="{776898CA-FF3E-484A-9D90-71DA300E91E6}" destId="{1ADAE56A-B305-409C-90A3-E9BC0231F11E}" srcOrd="12" destOrd="0" presId="urn:microsoft.com/office/officeart/2018/2/layout/IconLabelList"/>
    <dgm:cxn modelId="{9F14B221-5F18-44B3-BBE9-FBDA9B5DB151}" type="presParOf" srcId="{1ADAE56A-B305-409C-90A3-E9BC0231F11E}" destId="{0D2D69A9-3186-4D8E-89A1-2EADCE2AD084}" srcOrd="0" destOrd="0" presId="urn:microsoft.com/office/officeart/2018/2/layout/IconLabelList"/>
    <dgm:cxn modelId="{D139D5BC-E3F9-416F-92C3-56DBED61AB61}" type="presParOf" srcId="{1ADAE56A-B305-409C-90A3-E9BC0231F11E}" destId="{AFAB16C3-32E9-4848-9185-02E5DEDC8A8C}" srcOrd="1" destOrd="0" presId="urn:microsoft.com/office/officeart/2018/2/layout/IconLabelList"/>
    <dgm:cxn modelId="{7BD862C5-33AD-470E-8117-C3A21F657BA0}" type="presParOf" srcId="{1ADAE56A-B305-409C-90A3-E9BC0231F11E}" destId="{DDFB8D25-4EFB-48DE-AE63-0E5F718BB8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581EB-4E95-46CE-ACEC-84FC0D55DEFE}">
      <dsp:nvSpPr>
        <dsp:cNvPr id="0" name=""/>
        <dsp:cNvSpPr/>
      </dsp:nvSpPr>
      <dsp:spPr>
        <a:xfrm>
          <a:off x="218307" y="0"/>
          <a:ext cx="507041" cy="5070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CCFEF-BE62-49F2-B0E3-786018606226}">
      <dsp:nvSpPr>
        <dsp:cNvPr id="0" name=""/>
        <dsp:cNvSpPr/>
      </dsp:nvSpPr>
      <dsp:spPr>
        <a:xfrm>
          <a:off x="0" y="479785"/>
          <a:ext cx="1126757" cy="702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Secure Authentication : Login required</a:t>
          </a:r>
          <a:endParaRPr lang="en-US" sz="1100" kern="1200" dirty="0"/>
        </a:p>
      </dsp:txBody>
      <dsp:txXfrm>
        <a:off x="0" y="479785"/>
        <a:ext cx="1126757" cy="702907"/>
      </dsp:txXfrm>
    </dsp:sp>
    <dsp:sp modelId="{488D067C-265C-4A7B-B8B4-70A7AC7A6D01}">
      <dsp:nvSpPr>
        <dsp:cNvPr id="0" name=""/>
        <dsp:cNvSpPr/>
      </dsp:nvSpPr>
      <dsp:spPr>
        <a:xfrm>
          <a:off x="1575550" y="0"/>
          <a:ext cx="507041" cy="5070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AF4F9-86A1-43DD-9728-58497531CD7B}">
      <dsp:nvSpPr>
        <dsp:cNvPr id="0" name=""/>
        <dsp:cNvSpPr/>
      </dsp:nvSpPr>
      <dsp:spPr>
        <a:xfrm>
          <a:off x="1333169" y="528111"/>
          <a:ext cx="1126757" cy="45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 Home Page:  Overview of services</a:t>
          </a:r>
          <a:endParaRPr lang="en-US" sz="1100" kern="1200" dirty="0"/>
        </a:p>
      </dsp:txBody>
      <dsp:txXfrm>
        <a:off x="1333169" y="528111"/>
        <a:ext cx="1126757" cy="450703"/>
      </dsp:txXfrm>
    </dsp:sp>
    <dsp:sp modelId="{3BABECA2-BC47-4CD2-8F16-327D4C01B435}">
      <dsp:nvSpPr>
        <dsp:cNvPr id="0" name=""/>
        <dsp:cNvSpPr/>
      </dsp:nvSpPr>
      <dsp:spPr>
        <a:xfrm>
          <a:off x="2977423" y="0"/>
          <a:ext cx="507041" cy="5070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01047-A3E4-44B0-A33B-10C7D0F43932}">
      <dsp:nvSpPr>
        <dsp:cNvPr id="0" name=""/>
        <dsp:cNvSpPr/>
      </dsp:nvSpPr>
      <dsp:spPr>
        <a:xfrm>
          <a:off x="2648287" y="566903"/>
          <a:ext cx="1126757" cy="45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-Service Provider Listing : Name, rating, location, Book Now</a:t>
          </a:r>
          <a:endParaRPr lang="en-US" sz="1100" kern="1200" dirty="0"/>
        </a:p>
      </dsp:txBody>
      <dsp:txXfrm>
        <a:off x="2648287" y="566903"/>
        <a:ext cx="1126757" cy="450703"/>
      </dsp:txXfrm>
    </dsp:sp>
    <dsp:sp modelId="{4B568CE6-A09C-4FFF-BF52-D149E2427F71}">
      <dsp:nvSpPr>
        <dsp:cNvPr id="0" name=""/>
        <dsp:cNvSpPr/>
      </dsp:nvSpPr>
      <dsp:spPr>
        <a:xfrm>
          <a:off x="276506" y="1455738"/>
          <a:ext cx="507041" cy="5070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B4E65-7E15-40C5-86AE-4401ECA737A3}">
      <dsp:nvSpPr>
        <dsp:cNvPr id="0" name=""/>
        <dsp:cNvSpPr/>
      </dsp:nvSpPr>
      <dsp:spPr>
        <a:xfrm>
          <a:off x="66964" y="2038973"/>
          <a:ext cx="1126757" cy="45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Booking System: Users schedule services</a:t>
          </a:r>
          <a:endParaRPr lang="en-US" sz="1100" kern="1200" dirty="0"/>
        </a:p>
      </dsp:txBody>
      <dsp:txXfrm>
        <a:off x="66964" y="2038973"/>
        <a:ext cx="1126757" cy="450703"/>
      </dsp:txXfrm>
    </dsp:sp>
    <dsp:sp modelId="{A15D9EC9-AB9B-4A10-8AA4-64F6B233F55C}">
      <dsp:nvSpPr>
        <dsp:cNvPr id="0" name=""/>
        <dsp:cNvSpPr/>
      </dsp:nvSpPr>
      <dsp:spPr>
        <a:xfrm>
          <a:off x="1659172" y="1455738"/>
          <a:ext cx="507041" cy="5070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2CA6A-D311-40C6-9447-6A2F02078FE5}">
      <dsp:nvSpPr>
        <dsp:cNvPr id="0" name=""/>
        <dsp:cNvSpPr/>
      </dsp:nvSpPr>
      <dsp:spPr>
        <a:xfrm>
          <a:off x="1332527" y="2038973"/>
          <a:ext cx="1126757" cy="45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Inquiry Form : Users submit queries</a:t>
          </a:r>
          <a:endParaRPr lang="en-US" sz="1100" kern="1200" dirty="0"/>
        </a:p>
      </dsp:txBody>
      <dsp:txXfrm>
        <a:off x="1332527" y="2038973"/>
        <a:ext cx="1126757" cy="450703"/>
      </dsp:txXfrm>
    </dsp:sp>
    <dsp:sp modelId="{E800553F-5F36-44C6-920A-E36E6D3CF413}">
      <dsp:nvSpPr>
        <dsp:cNvPr id="0" name=""/>
        <dsp:cNvSpPr/>
      </dsp:nvSpPr>
      <dsp:spPr>
        <a:xfrm>
          <a:off x="2974720" y="1455733"/>
          <a:ext cx="507041" cy="5070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15B95-5179-4718-B685-3DC7FF029CC2}">
      <dsp:nvSpPr>
        <dsp:cNvPr id="0" name=""/>
        <dsp:cNvSpPr/>
      </dsp:nvSpPr>
      <dsp:spPr>
        <a:xfrm>
          <a:off x="2648287" y="2038973"/>
          <a:ext cx="1126757" cy="45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Contact Page : Map &amp; contact details</a:t>
          </a:r>
          <a:endParaRPr lang="en-US" sz="1100" kern="1200" dirty="0"/>
        </a:p>
      </dsp:txBody>
      <dsp:txXfrm>
        <a:off x="2648287" y="2038973"/>
        <a:ext cx="1126757" cy="450703"/>
      </dsp:txXfrm>
    </dsp:sp>
    <dsp:sp modelId="{0D2D69A9-3186-4D8E-89A1-2EADCE2AD084}">
      <dsp:nvSpPr>
        <dsp:cNvPr id="0" name=""/>
        <dsp:cNvSpPr/>
      </dsp:nvSpPr>
      <dsp:spPr>
        <a:xfrm>
          <a:off x="1592054" y="2886203"/>
          <a:ext cx="507041" cy="50704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FB8D25-4EFB-48DE-AE63-0E5F718BB8F0}">
      <dsp:nvSpPr>
        <dsp:cNvPr id="0" name=""/>
        <dsp:cNvSpPr/>
      </dsp:nvSpPr>
      <dsp:spPr>
        <a:xfrm>
          <a:off x="1189676" y="3493103"/>
          <a:ext cx="1429247" cy="45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Feedback System : Users submit feedback, updating provider details</a:t>
          </a:r>
          <a:endParaRPr lang="en-US" sz="1100" kern="1200" dirty="0"/>
        </a:p>
      </dsp:txBody>
      <dsp:txXfrm>
        <a:off x="1189676" y="3493103"/>
        <a:ext cx="1429247" cy="450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0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74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876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1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4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94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39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6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2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0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3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2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06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9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03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ouse Images – Browse 36,946,197 Stock Photos, Vectors, and ...">
            <a:extLst>
              <a:ext uri="{FF2B5EF4-FFF2-40B4-BE49-F238E27FC236}">
                <a16:creationId xmlns:a16="http://schemas.microsoft.com/office/drawing/2014/main" id="{1A4BA8B3-8560-52AB-6F58-4D231205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r="20034" b="-2"/>
          <a:stretch/>
        </p:blipFill>
        <p:spPr bwMode="auto">
          <a:xfrm>
            <a:off x="20" y="-1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US" b="1" dirty="0"/>
              <a:t>HOME 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rPr lang="en-US"/>
              <a:t>HomeEase - Home Service Booking Platform</a:t>
            </a:r>
          </a:p>
          <a:p>
            <a:r>
              <a:rPr lang="en-US"/>
              <a:t>A Seamless Way to Connect with Service Providers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Service Provider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278195"/>
            <a:ext cx="7392068" cy="4970212"/>
          </a:xfrm>
        </p:spPr>
        <p:txBody>
          <a:bodyPr>
            <a:normAutofit/>
          </a:bodyPr>
          <a:lstStyle/>
          <a:p>
            <a:r>
              <a:rPr lang="en-US" sz="1600" dirty="0"/>
              <a:t>Lists providers with details like name, rating, and location, along with a </a:t>
            </a:r>
            <a:r>
              <a:rPr lang="en-US" sz="1600" b="1" dirty="0"/>
              <a:t>"Book Now"</a:t>
            </a:r>
            <a:r>
              <a:rPr lang="en-US" sz="1600" dirty="0"/>
              <a:t> option. Booked services are displayed in the </a:t>
            </a:r>
            <a:r>
              <a:rPr lang="en-US" sz="1600" b="1" dirty="0"/>
              <a:t>Bookings Page</a:t>
            </a:r>
            <a:r>
              <a:rPr lang="en-US" sz="1600" dirty="0"/>
              <a:t>.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4E82B-C1F1-B9B6-320C-2972574A89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" y="2438400"/>
            <a:ext cx="6591300" cy="314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Booking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6173" y="1432561"/>
            <a:ext cx="6711654" cy="4815846"/>
          </a:xfrm>
        </p:spPr>
        <p:txBody>
          <a:bodyPr>
            <a:normAutofit/>
          </a:bodyPr>
          <a:lstStyle/>
          <a:p>
            <a:r>
              <a:rPr lang="en-US" sz="1800" dirty="0"/>
              <a:t>Lists user reservations, displays booking status and details, and allows users to manage their bookings.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E35F5-3EFD-F59B-FA8F-542E0CC377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2376804"/>
            <a:ext cx="5951220" cy="321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Inquiry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592580"/>
            <a:ext cx="6711654" cy="4655827"/>
          </a:xfrm>
        </p:spPr>
        <p:txBody>
          <a:bodyPr/>
          <a:lstStyle/>
          <a:p>
            <a:r>
              <a:rPr dirty="0"/>
              <a:t>Allows users to submit queries for assistance.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83B89-5883-C44D-9A47-47FEC650D9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32" y="2301240"/>
            <a:ext cx="5788148" cy="326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Contact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470660"/>
            <a:ext cx="6711654" cy="4777747"/>
          </a:xfrm>
        </p:spPr>
        <p:txBody>
          <a:bodyPr>
            <a:normAutofit/>
          </a:bodyPr>
          <a:lstStyle/>
          <a:p>
            <a:r>
              <a:rPr lang="en-US" sz="1800" dirty="0"/>
              <a:t>Displays company location, contact details, address, working hours, and an interactive map for easy navigation.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78649-A221-7B1B-EDA3-2C46B5B239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32" y="2743390"/>
            <a:ext cx="5731510" cy="300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Dashboard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478280"/>
            <a:ext cx="6711654" cy="4770127"/>
          </a:xfrm>
        </p:spPr>
        <p:txBody>
          <a:bodyPr/>
          <a:lstStyle/>
          <a:p>
            <a:r>
              <a:rPr dirty="0"/>
              <a:t>Displays user profile with navigation and logout option.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CDEB7-F105-140E-EB42-94620E0565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29" y="2484120"/>
            <a:ext cx="5731510" cy="3075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ouse with a pool and trees in the background&#10;&#10;AI-generated content may be incorrect.">
            <a:extLst>
              <a:ext uri="{FF2B5EF4-FFF2-40B4-BE49-F238E27FC236}">
                <a16:creationId xmlns:a16="http://schemas.microsoft.com/office/drawing/2014/main" id="{A97D5183-6EF6-7DB1-3DE8-9CEEEC485A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l="1" r="10998" b="-2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IN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✅ </a:t>
            </a:r>
            <a:r>
              <a:rPr lang="en-IN" dirty="0" err="1"/>
              <a:t>HomeEase</a:t>
            </a:r>
            <a:r>
              <a:rPr lang="en-IN" dirty="0"/>
              <a:t> simplifies home service bookings</a:t>
            </a:r>
            <a:br>
              <a:rPr lang="en-IN" dirty="0"/>
            </a:br>
            <a:r>
              <a:rPr lang="en-IN" dirty="0"/>
              <a:t>✅ Secure authentication ensures data protection</a:t>
            </a:r>
            <a:br>
              <a:rPr lang="en-IN" dirty="0"/>
            </a:br>
            <a:r>
              <a:rPr lang="en-IN" dirty="0"/>
              <a:t>✅ Modern web technologies provide a smooth experience</a:t>
            </a:r>
            <a:br>
              <a:rPr lang="en-IN" dirty="0"/>
            </a:br>
            <a:r>
              <a:rPr lang="en-IN" dirty="0"/>
              <a:t>✅ User-friendly navigation enables hassle-free booking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dget-friendly Luxury home design for you">
            <a:extLst>
              <a:ext uri="{FF2B5EF4-FFF2-40B4-BE49-F238E27FC236}">
                <a16:creationId xmlns:a16="http://schemas.microsoft.com/office/drawing/2014/main" id="{6C84AB75-8ADA-E654-E1E6-F2959425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r="11350"/>
          <a:stretch/>
        </p:blipFill>
        <p:spPr bwMode="auto">
          <a:xfrm>
            <a:off x="20" y="-1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IN" b="1" dirty="0"/>
              <a:t>Project Overview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95000"/>
              <a:buFont typeface="Wingdings" panose="05000000000000000000" pitchFamily="2" charset="2"/>
              <a:buChar char="Ø"/>
            </a:pPr>
            <a:r>
              <a:rPr lang="en-US" b="1" dirty="0"/>
              <a:t>Web-based platform for home service bookings</a:t>
            </a:r>
          </a:p>
          <a:p>
            <a:pPr>
              <a:buClr>
                <a:schemeClr val="tx1"/>
              </a:buClr>
              <a:buSzPct val="95000"/>
              <a:buFont typeface="Wingdings" panose="05000000000000000000" pitchFamily="2" charset="2"/>
              <a:buChar char="Ø"/>
            </a:pPr>
            <a:r>
              <a:rPr lang="en-US" b="1" dirty="0"/>
              <a:t>Connects users with verified service providers</a:t>
            </a:r>
          </a:p>
          <a:p>
            <a:pPr>
              <a:buClr>
                <a:schemeClr val="tx1"/>
              </a:buClr>
              <a:buSzPct val="95000"/>
              <a:buFont typeface="Wingdings" panose="05000000000000000000" pitchFamily="2" charset="2"/>
              <a:buChar char="Ø"/>
            </a:pPr>
            <a:r>
              <a:rPr lang="en-US" b="1" dirty="0"/>
              <a:t>Users can browse, book services, submit inquiries, and provide feedback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6939116" cy="1223983"/>
          </a:xfrm>
        </p:spPr>
        <p:txBody>
          <a:bodyPr>
            <a:normAutofit/>
          </a:bodyPr>
          <a:lstStyle/>
          <a:p>
            <a:r>
              <a:t>Key Features</a:t>
            </a:r>
          </a:p>
        </p:txBody>
      </p:sp>
      <p:pic>
        <p:nvPicPr>
          <p:cNvPr id="3074" name="Picture 2" descr="Home Stock Photos, Images and Backgrounds for Free Download">
            <a:extLst>
              <a:ext uri="{FF2B5EF4-FFF2-40B4-BE49-F238E27FC236}">
                <a16:creationId xmlns:a16="http://schemas.microsoft.com/office/drawing/2014/main" id="{48C922BD-EBB2-9726-288D-57E01A11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21899"/>
          <a:stretch/>
        </p:blipFill>
        <p:spPr bwMode="auto">
          <a:xfrm>
            <a:off x="486697" y="1719743"/>
            <a:ext cx="4088720" cy="45286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76" name="Content Placeholder 2">
            <a:extLst>
              <a:ext uri="{FF2B5EF4-FFF2-40B4-BE49-F238E27FC236}">
                <a16:creationId xmlns:a16="http://schemas.microsoft.com/office/drawing/2014/main" id="{93F0FEB5-C382-83CE-F065-6FF6462ECD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575935"/>
              </p:ext>
            </p:extLst>
          </p:nvPr>
        </p:nvGraphicFramePr>
        <p:xfrm>
          <a:off x="4806892" y="1719744"/>
          <a:ext cx="3775046" cy="4528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699" y="1373321"/>
            <a:ext cx="7687035" cy="4547425"/>
          </a:xfrm>
        </p:spPr>
        <p:txBody>
          <a:bodyPr>
            <a:noAutofit/>
          </a:bodyPr>
          <a:lstStyle/>
          <a:p>
            <a:r>
              <a:rPr lang="en-IN" sz="1400" b="1" dirty="0"/>
              <a:t>- Frontend: Angular (TypeScript)</a:t>
            </a:r>
          </a:p>
          <a:p>
            <a:r>
              <a:rPr lang="en-IN" sz="1400" b="1" dirty="0"/>
              <a:t>- Styling: Bootstrap, CSS</a:t>
            </a:r>
          </a:p>
          <a:p>
            <a:r>
              <a:rPr lang="en-IN" sz="1400" b="1" dirty="0"/>
              <a:t>- API Handling: Angular Services &amp; </a:t>
            </a:r>
            <a:r>
              <a:rPr lang="en-IN" sz="1400" b="1" dirty="0" err="1"/>
              <a:t>RxJS</a:t>
            </a:r>
            <a:endParaRPr lang="en-IN" sz="1400" b="1" dirty="0"/>
          </a:p>
          <a:p>
            <a:r>
              <a:rPr lang="en-IN" sz="1400" b="1" dirty="0"/>
              <a:t>- Routing: Angular Router (configured in app-</a:t>
            </a:r>
            <a:r>
              <a:rPr lang="en-IN" sz="1400" b="1" dirty="0" err="1"/>
              <a:t>routing.module.ts</a:t>
            </a:r>
            <a:r>
              <a:rPr lang="en-IN" sz="1400" b="1" dirty="0"/>
              <a:t>)</a:t>
            </a:r>
          </a:p>
          <a:p>
            <a:r>
              <a:rPr lang="en-IN" sz="1400" b="1" dirty="0"/>
              <a:t>- State Management: Observables &amp; Services</a:t>
            </a:r>
          </a:p>
          <a:p>
            <a:r>
              <a:rPr lang="en-IN" sz="1400" b="1" dirty="0"/>
              <a:t>- Component Structure: Modular &amp; reusable for better development workflow</a:t>
            </a:r>
          </a:p>
          <a:p>
            <a:r>
              <a:rPr lang="en-IN" sz="1400" b="1" dirty="0"/>
              <a:t>- Data Handling:</a:t>
            </a:r>
          </a:p>
          <a:p>
            <a:pPr marL="0" indent="0">
              <a:buNone/>
            </a:pPr>
            <a:r>
              <a:rPr lang="en-IN" sz="1400" b="1" dirty="0"/>
              <a:t>      • Local Storage: Stores authentication details &amp; user feedback</a:t>
            </a:r>
          </a:p>
          <a:p>
            <a:pPr marL="0" indent="0">
              <a:buNone/>
            </a:pPr>
            <a:r>
              <a:rPr lang="en-IN" sz="1400" b="1" dirty="0"/>
              <a:t>      • Angular Services: Manages dynamic data flow</a:t>
            </a:r>
          </a:p>
          <a:p>
            <a:r>
              <a:rPr lang="en-IN" sz="1400" b="1" dirty="0"/>
              <a:t>- Authentication &amp; Security:</a:t>
            </a:r>
          </a:p>
          <a:p>
            <a:pPr marL="0" indent="0">
              <a:buNone/>
            </a:pPr>
            <a:r>
              <a:rPr lang="en-IN" sz="1400" b="1" dirty="0"/>
              <a:t>      • Login redirects to Home Page after authentication</a:t>
            </a:r>
          </a:p>
          <a:p>
            <a:pPr marL="0" indent="0">
              <a:buNone/>
            </a:pPr>
            <a:r>
              <a:rPr lang="en-IN" sz="1400" b="1" dirty="0"/>
              <a:t>      • </a:t>
            </a:r>
            <a:r>
              <a:rPr lang="en-IN" sz="1400" b="1" dirty="0" err="1"/>
              <a:t>AuthGuard</a:t>
            </a:r>
            <a:r>
              <a:rPr lang="en-IN" sz="1400" b="1" dirty="0"/>
              <a:t> restricts access to prevent unauthorized navigation</a:t>
            </a:r>
          </a:p>
          <a:p>
            <a:endParaRPr lang="en-IN" sz="1400" dirty="0"/>
          </a:p>
        </p:txBody>
      </p:sp>
      <p:pic>
        <p:nvPicPr>
          <p:cNvPr id="6" name="Picture 5" descr="Top view of cubes connected with black lines">
            <a:extLst>
              <a:ext uri="{FF2B5EF4-FFF2-40B4-BE49-F238E27FC236}">
                <a16:creationId xmlns:a16="http://schemas.microsoft.com/office/drawing/2014/main" id="{5F856B56-5095-C2A7-E50B-6156BC8816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</a:blip>
          <a:srcRect l="34607" r="24684"/>
          <a:stretch/>
        </p:blipFill>
        <p:spPr>
          <a:xfrm>
            <a:off x="-453321" y="0"/>
            <a:ext cx="9597321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177415"/>
            <a:ext cx="7055380" cy="825476"/>
          </a:xfrm>
        </p:spPr>
        <p:txBody>
          <a:bodyPr/>
          <a:lstStyle/>
          <a:p>
            <a:r>
              <a:rPr dirty="0"/>
              <a:t>Navigation Flow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D806EB-9F83-F2B8-668E-8B8CD7E0F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802" y="1145894"/>
            <a:ext cx="6152570" cy="5344609"/>
          </a:xfrm>
        </p:spPr>
      </p:pic>
      <p:pic>
        <p:nvPicPr>
          <p:cNvPr id="4098" name="Picture 2" descr="Simple House | Architect Magazine">
            <a:extLst>
              <a:ext uri="{FF2B5EF4-FFF2-40B4-BE49-F238E27FC236}">
                <a16:creationId xmlns:a16="http://schemas.microsoft.com/office/drawing/2014/main" id="{528FDF49-5A83-E6CA-7E49-A42F6574A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955"/>
            <a:ext cx="9144000" cy="66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Login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363981"/>
            <a:ext cx="8266000" cy="4884426"/>
          </a:xfrm>
        </p:spPr>
        <p:txBody>
          <a:bodyPr/>
          <a:lstStyle/>
          <a:p>
            <a:r>
              <a:rPr dirty="0"/>
              <a:t>Users enter credentials to access the platform securely.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BD461-C69C-E93A-F46C-1E744BF57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8" y="2001110"/>
            <a:ext cx="7055380" cy="39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377697"/>
            <a:ext cx="6711654" cy="4870710"/>
          </a:xfrm>
        </p:spPr>
        <p:txBody>
          <a:bodyPr/>
          <a:lstStyle/>
          <a:p>
            <a:r>
              <a:rPr lang="en-US" dirty="0"/>
              <a:t>Displays mission, vision, and an overview of </a:t>
            </a:r>
            <a:r>
              <a:rPr lang="en-US" dirty="0" err="1"/>
              <a:t>HomeEase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5553-4D09-8F0E-6A2C-9264E4B781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90" y="2296036"/>
            <a:ext cx="6711654" cy="374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About Us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29" y="1288027"/>
            <a:ext cx="8239431" cy="4960380"/>
          </a:xfrm>
        </p:spPr>
        <p:txBody>
          <a:bodyPr>
            <a:normAutofit/>
          </a:bodyPr>
          <a:lstStyle/>
          <a:p>
            <a:r>
              <a:rPr lang="en-US" sz="1600" dirty="0"/>
              <a:t>Displays service categories with brief descriptions, while each service card contains a detailed description and user feedback. Submitted feedback is sent to the About Us page for display.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36177-9B5F-05E6-88EE-11B6A7327C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" y="2331525"/>
            <a:ext cx="6309359" cy="343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4E12B-3079-2923-D014-F8DD9F5FA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80" y="411479"/>
            <a:ext cx="5894143" cy="277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E88CDB-5D4B-C90E-B5EE-6E0D50CE6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80" y="3346717"/>
            <a:ext cx="5894143" cy="2772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1894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162</TotalTime>
  <Words>387</Words>
  <Application>Microsoft Office PowerPoint</Application>
  <PresentationFormat>On-screen Show (4:3)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Ion</vt:lpstr>
      <vt:lpstr>HOME EASE</vt:lpstr>
      <vt:lpstr>Project Overview</vt:lpstr>
      <vt:lpstr>Key Features</vt:lpstr>
      <vt:lpstr>Technology Stack</vt:lpstr>
      <vt:lpstr>Navigation Flow</vt:lpstr>
      <vt:lpstr>Login Page</vt:lpstr>
      <vt:lpstr>Home Page</vt:lpstr>
      <vt:lpstr>About Us Page</vt:lpstr>
      <vt:lpstr>PowerPoint Presentation</vt:lpstr>
      <vt:lpstr>Service Provider Page</vt:lpstr>
      <vt:lpstr>Booking Page</vt:lpstr>
      <vt:lpstr>Inquiry Page</vt:lpstr>
      <vt:lpstr>Contact Page</vt:lpstr>
      <vt:lpstr>Dashboard Page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Abinaya</dc:creator>
  <cp:keywords/>
  <dc:description>generated using python-pptx</dc:description>
  <cp:lastModifiedBy>Abishek s</cp:lastModifiedBy>
  <cp:revision>8</cp:revision>
  <dcterms:created xsi:type="dcterms:W3CDTF">2013-01-27T09:14:16Z</dcterms:created>
  <dcterms:modified xsi:type="dcterms:W3CDTF">2025-03-30T21:05:00Z</dcterms:modified>
  <cp:category/>
</cp:coreProperties>
</file>